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9" y="1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94005B-7365-44F9-8104-96FE76BA0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9DAEC37-586F-450B-8A52-92E47A3273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CBDD91-B672-44DB-B86C-D72BADAB8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24AF21-4639-4C41-804A-7E95726E6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0E3867-D213-438B-A699-205C5E39C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4709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C0A9AA-89E8-40B5-BC49-49E356463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6F0BD7-B193-44F0-A23C-5869FA0EF1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03454A-2200-43FC-A7C9-125B2F09A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0E77AF-AA05-4430-93E5-54DE3754C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DA68F1-2733-401E-A19C-649D792C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018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3FCAC9F-F6EB-4F10-AC26-90155F8B49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7DC9EA-837F-432F-BDD2-5B0B47C40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2D184D-4DFB-46EA-ACC1-049FBB034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865973-F215-4D99-9F2B-96CD0BFC6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B195C5-81A5-4FF2-B728-BA9128B78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986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BC373E-6704-473A-9E84-84E727B15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DA8D3C-B9F8-48A7-8E48-8A791436F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A1539-4DEE-4C37-9004-8B285F37D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E8E6F1-F3F0-4284-AE6D-FDDC8D812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13B560-E418-4692-8E71-FBF697457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937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0C7DDA-ECD1-42EA-BDFE-0D929FD24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013C8F-BE1F-4290-8F8E-A405F6D34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B3C33A-92DB-4160-8290-85932E03C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757C7F-6574-4CDA-8C81-99AEAF42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68E721-6DCF-45CA-B4FF-91114B161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799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9FF8F4-D4EB-49EC-B819-B23CA4B19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2C4225-553B-4FE8-B53E-8D21271E1E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C4701E-833F-4E3B-BB62-220514323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4A29BA-FCD8-4BE9-9BFA-3AD601FB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8892590-F408-4F0E-8508-B38682ABC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3870C7-7DFC-4898-A7CB-23917868D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676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3A8508-6254-4CFC-A5CA-4ECF7F6E4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9C41D7-2C53-4A52-AF5A-098B74AA6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EFD4068-BD47-48E1-A206-AAE8F6C2D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FCEEE17-BCC8-4431-BB08-46B58EE4FD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4183627-8C6E-4027-A35D-783C4D89B6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3CD9862-F246-48E2-9A91-F4DEA52AD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5CAC0B5-B375-49D1-8B16-7C19DB387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80124B1-7704-49BC-9582-EEF7F7C8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678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383010-58F0-4520-B27D-EDE564D20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18FF9EF-3460-47DE-A303-79F4DFC2E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B8AB626-F87F-4DE1-B4C0-5C52A78E5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8E263E-74C9-454B-B0C4-5A894AD21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439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12A0A4F-9CDF-47B5-9AAA-7EA42121F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340720-805B-491E-93E8-9DF846877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CEE789-D88E-428E-AB37-DF459E791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649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B3216B-0990-46FA-9C46-0F1D27029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75D7FC-35B1-49C1-A059-7E6F143D0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07556B3-50C1-4211-9C26-E10C17421B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008486-8844-4341-A046-CFBECF9C3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0153A7-500B-4FBA-9B9E-331648E64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CC5E0D-1A21-49FB-9DF5-243400B6D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30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718E92-5B5F-4DED-987C-6613B4046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E27ACC0-CAE7-4162-9EE7-153A187FB8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F8298CD-90C8-4343-A0B1-4A4A5FB2D9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957E8B-3791-452B-9246-B8E25DC5C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20D783E-01B9-41F2-9AD3-9FAFE9CCC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EAF14D-913A-4986-883A-D9B545AE3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529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917638F-4C62-4460-9C54-28A7159B0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653C54-486B-4C01-97AE-6A06A8459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3AF5E1-1706-4585-B45F-96ABE961E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B814CF-A0D4-4220-925B-CBB630D0D219}" type="datetimeFigureOut">
              <a:rPr lang="zh-CN" altLang="en-US" smtClean="0"/>
              <a:t>2021-05-05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B6A5EA-F2A1-44C1-8C16-FDB57E499C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0EC809-AFBA-4117-80CF-A0D88B613D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C9771-3BEF-4154-B318-17A8B03BA6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087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700671-00B0-49CF-981B-E97E5E8985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3D Display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9ED608-1688-4E7A-B28A-284AEF656D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Technical Guidance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4522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07A5B8-8A65-4EBD-9CCC-AEEE4B0A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View Rendering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B05B56-D784-4E4C-BA70-6A9C21DD9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Unity</a:t>
            </a:r>
            <a:r>
              <a:rPr lang="zh-CN" altLang="en-US" dirty="0"/>
              <a:t>的</a:t>
            </a:r>
            <a:r>
              <a:rPr lang="en-US" altLang="zh-CN" dirty="0"/>
              <a:t>Camera</a:t>
            </a:r>
            <a:r>
              <a:rPr lang="zh-CN" altLang="en-US" dirty="0"/>
              <a:t>和头部位置一致</a:t>
            </a:r>
          </a:p>
        </p:txBody>
      </p:sp>
    </p:spTree>
    <p:extLst>
      <p:ext uri="{BB962C8B-B14F-4D97-AF65-F5344CB8AC3E}">
        <p14:creationId xmlns:p14="http://schemas.microsoft.com/office/powerpoint/2010/main" val="1436748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6F9F9B-BE5F-4E38-B83F-1214E9701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位置获取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CE1FA6-008F-465A-986A-44C3BB978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Realsense</a:t>
            </a:r>
            <a:r>
              <a:rPr lang="en-US" altLang="zh-CN" dirty="0"/>
              <a:t> D435i + </a:t>
            </a:r>
            <a:r>
              <a:rPr lang="en-US" altLang="zh-CN" dirty="0" err="1"/>
              <a:t>Realsense</a:t>
            </a:r>
            <a:r>
              <a:rPr lang="en-US" altLang="zh-CN" dirty="0"/>
              <a:t> SDK</a:t>
            </a:r>
          </a:p>
          <a:p>
            <a:endParaRPr lang="zh-CN" altLang="en-US" dirty="0"/>
          </a:p>
        </p:txBody>
      </p:sp>
      <p:pic>
        <p:nvPicPr>
          <p:cNvPr id="2050" name="Picture 2" descr="Depth Camera D435 Details">
            <a:extLst>
              <a:ext uri="{FF2B5EF4-FFF2-40B4-BE49-F238E27FC236}">
                <a16:creationId xmlns:a16="http://schemas.microsoft.com/office/drawing/2014/main" id="{5A229EED-A427-401A-BA06-0BDE22171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9800" y="2732761"/>
            <a:ext cx="7442200" cy="384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9526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D4103C-57AE-4853-95C4-2AEB5C13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替代方案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5E0F47-838D-46D5-879E-4618EA945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普通摄像头 </a:t>
            </a:r>
            <a:r>
              <a:rPr lang="en-US" altLang="zh-CN" dirty="0"/>
              <a:t>+ </a:t>
            </a:r>
            <a:r>
              <a:rPr lang="en-US" altLang="zh-CN" dirty="0" err="1"/>
              <a:t>Openpose</a:t>
            </a:r>
            <a:r>
              <a:rPr lang="zh-CN" altLang="en-US" dirty="0"/>
              <a:t>算法</a:t>
            </a:r>
          </a:p>
        </p:txBody>
      </p:sp>
      <p:pic>
        <p:nvPicPr>
          <p:cNvPr id="1026" name="Picture 2" descr="https://github.com/CMU-Perceptual-Computing-Lab/openpose/raw/master/.github/media/pose_face_hands.gif">
            <a:extLst>
              <a:ext uri="{FF2B5EF4-FFF2-40B4-BE49-F238E27FC236}">
                <a16:creationId xmlns:a16="http://schemas.microsoft.com/office/drawing/2014/main" id="{5B5D30D2-4F33-45AC-A53E-86E042B5E46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7734" y="2715419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5333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073FF2-E0B1-4702-9F3D-2CEC7475F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多人策略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05736F-A080-4C6A-AF59-624081B2C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选取先进入画幅的人追踪</a:t>
            </a:r>
            <a:r>
              <a:rPr lang="en-US" altLang="zh-CN" dirty="0"/>
              <a:t>10s</a:t>
            </a:r>
            <a:r>
              <a:rPr lang="zh-CN" altLang="en-US" dirty="0"/>
              <a:t>，</a:t>
            </a:r>
            <a:r>
              <a:rPr lang="en-US" altLang="zh-CN" dirty="0"/>
              <a:t>10s</a:t>
            </a:r>
            <a:r>
              <a:rPr lang="zh-CN" altLang="en-US" dirty="0"/>
              <a:t>后转而追踪下一个人</a:t>
            </a:r>
          </a:p>
        </p:txBody>
      </p:sp>
      <p:pic>
        <p:nvPicPr>
          <p:cNvPr id="3074" name="Picture 2" descr="https://github.com/CMU-Perceptual-Computing-Lab/openpose/raw/master/.github/media/dance_foot.gif">
            <a:extLst>
              <a:ext uri="{FF2B5EF4-FFF2-40B4-BE49-F238E27FC236}">
                <a16:creationId xmlns:a16="http://schemas.microsoft.com/office/drawing/2014/main" id="{7B41F052-CE18-4B87-904A-5453DC928AE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1300" y="3207808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316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45</Words>
  <Application>Microsoft Office PowerPoint</Application>
  <PresentationFormat>宽屏</PresentationFormat>
  <Paragraphs>10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3D Display</vt:lpstr>
      <vt:lpstr>View Rendering</vt:lpstr>
      <vt:lpstr>位置获取</vt:lpstr>
      <vt:lpstr>替代方案</vt:lpstr>
      <vt:lpstr>多人策略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Display</dc:title>
  <dc:creator>张 庭梁</dc:creator>
  <cp:lastModifiedBy>张 庭梁</cp:lastModifiedBy>
  <cp:revision>4</cp:revision>
  <dcterms:created xsi:type="dcterms:W3CDTF">2021-05-05T15:17:58Z</dcterms:created>
  <dcterms:modified xsi:type="dcterms:W3CDTF">2021-05-05T15:37:43Z</dcterms:modified>
</cp:coreProperties>
</file>

<file path=docProps/thumbnail.jpeg>
</file>